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7" r:id="rId1"/>
  </p:sldMasterIdLst>
  <p:sldIdLst>
    <p:sldId id="256" r:id="rId2"/>
    <p:sldId id="257" r:id="rId3"/>
    <p:sldId id="261" r:id="rId4"/>
    <p:sldId id="258" r:id="rId5"/>
    <p:sldId id="262" r:id="rId6"/>
    <p:sldId id="263" r:id="rId7"/>
    <p:sldId id="264" r:id="rId8"/>
    <p:sldId id="266" r:id="rId9"/>
    <p:sldId id="265" r:id="rId10"/>
    <p:sldId id="26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239"/>
    <p:restoredTop sz="94627"/>
  </p:normalViewPr>
  <p:slideViewPr>
    <p:cSldViewPr snapToGrid="0" snapToObjects="1">
      <p:cViewPr varScale="1">
        <p:scale>
          <a:sx n="63" d="100"/>
          <a:sy n="63" d="100"/>
        </p:scale>
        <p:origin x="216" y="1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1189204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88913" y="1143293"/>
            <a:ext cx="7034362" cy="4268965"/>
          </a:xfrm>
        </p:spPr>
        <p:txBody>
          <a:bodyPr anchor="t">
            <a:normAutofit/>
          </a:bodyPr>
          <a:lstStyle>
            <a:lvl1pPr algn="l">
              <a:lnSpc>
                <a:spcPct val="85000"/>
              </a:lnSpc>
              <a:defRPr sz="77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88914" y="5537925"/>
            <a:ext cx="7034362" cy="706355"/>
          </a:xfrm>
        </p:spPr>
        <p:txBody>
          <a:bodyPr>
            <a:normAutofit/>
          </a:bodyPr>
          <a:lstStyle>
            <a:lvl1pPr marL="0" indent="0" algn="l">
              <a:lnSpc>
                <a:spcPct val="114000"/>
              </a:lnSpc>
              <a:spcBef>
                <a:spcPts val="0"/>
              </a:spcBef>
              <a:buNone/>
              <a:defRPr sz="2000" b="0" i="1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88913" y="6314440"/>
            <a:ext cx="1596622" cy="365125"/>
          </a:xfrm>
        </p:spPr>
        <p:txBody>
          <a:bodyPr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00591" y="6314440"/>
            <a:ext cx="5122683" cy="365125"/>
          </a:xfrm>
        </p:spPr>
        <p:txBody>
          <a:bodyPr/>
          <a:lstStyle>
            <a:lvl1pPr algn="l">
              <a:defRPr b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416216"/>
            <a:ext cx="407988" cy="365125"/>
          </a:xfrm>
        </p:spPr>
        <p:txBody>
          <a:bodyPr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 title="Verticle Rule Line"/>
          <p:cNvCxnSpPr/>
          <p:nvPr/>
        </p:nvCxnSpPr>
        <p:spPr>
          <a:xfrm>
            <a:off x="773855" y="1257300"/>
            <a:ext cx="0" cy="5600700"/>
          </a:xfrm>
          <a:prstGeom prst="line">
            <a:avLst/>
          </a:prstGeom>
          <a:ln w="254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39809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 mod="1">
    <p:ext uri="{DCECCB84-F9BA-43D5-87BE-67443E8EF086}">
      <p15:sldGuideLst xmlns:p15="http://schemas.microsoft.com/office/powerpoint/2012/main">
        <p15:guide id="1" orient="horz" pos="792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81600" y="640080"/>
            <a:ext cx="6248398" cy="558414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6597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rgbClr val="262626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0765" y="642931"/>
            <a:ext cx="2446670" cy="4678106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42932"/>
            <a:ext cx="7070678" cy="467810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36187" y="5927131"/>
            <a:ext cx="3814856" cy="365125"/>
          </a:xfrm>
        </p:spPr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536187" y="6315949"/>
            <a:ext cx="381485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5607592"/>
            <a:ext cx="407988" cy="365125"/>
          </a:xfrm>
        </p:spPr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 title="Horizontal Rule Line"/>
          <p:cNvCxnSpPr/>
          <p:nvPr/>
        </p:nvCxnSpPr>
        <p:spPr>
          <a:xfrm>
            <a:off x="0" y="6199730"/>
            <a:ext cx="10260011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43104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72260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 title="Page Number Shape"/>
          <p:cNvSpPr/>
          <p:nvPr/>
        </p:nvSpPr>
        <p:spPr bwMode="auto">
          <a:xfrm>
            <a:off x="11784011" y="1393748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7673" y="2571722"/>
            <a:ext cx="8296654" cy="3286153"/>
          </a:xfrm>
        </p:spPr>
        <p:txBody>
          <a:bodyPr anchor="t">
            <a:normAutofit/>
          </a:bodyPr>
          <a:lstStyle>
            <a:lvl1pPr>
              <a:lnSpc>
                <a:spcPct val="85000"/>
              </a:lnSpc>
              <a:defRPr sz="7700" cap="all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7673" y="1393748"/>
            <a:ext cx="8401429" cy="819150"/>
          </a:xfrm>
        </p:spPr>
        <p:txBody>
          <a:bodyPr anchor="ctr">
            <a:normAutofit/>
          </a:bodyPr>
          <a:lstStyle>
            <a:lvl1pPr marL="0" indent="0" algn="r">
              <a:lnSpc>
                <a:spcPct val="113000"/>
              </a:lnSpc>
              <a:spcBef>
                <a:spcPts val="0"/>
              </a:spcBef>
              <a:buNone/>
              <a:defRPr sz="20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742955" y="6314439"/>
            <a:ext cx="1596622" cy="365125"/>
          </a:xfrm>
        </p:spPr>
        <p:txBody>
          <a:bodyPr/>
          <a:lstStyle>
            <a:lvl1pPr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947673" y="6314440"/>
            <a:ext cx="6480226" cy="365125"/>
          </a:xfrm>
        </p:spPr>
        <p:txBody>
          <a:bodyPr/>
          <a:lstStyle>
            <a:lvl1pPr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784011" y="1620760"/>
            <a:ext cx="407988" cy="365125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 flipH="1">
            <a:off x="1" y="6178167"/>
            <a:ext cx="10244326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341641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6456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181600" y="540628"/>
            <a:ext cx="6248400" cy="248894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3712467"/>
            <a:ext cx="6248400" cy="248222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9193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7784"/>
            <a:ext cx="3831336" cy="495604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58065"/>
            <a:ext cx="6245352" cy="914400"/>
          </a:xfrm>
        </p:spPr>
        <p:txBody>
          <a:bodyPr anchor="b">
            <a:normAutofit/>
          </a:bodyPr>
          <a:lstStyle>
            <a:lvl1pPr marL="0" indent="0">
              <a:lnSpc>
                <a:spcPct val="113000"/>
              </a:lnSpc>
              <a:spcBef>
                <a:spcPts val="0"/>
              </a:spcBef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81600" y="1526671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81600" y="3700826"/>
            <a:ext cx="6248400" cy="914400"/>
          </a:xfrm>
        </p:spPr>
        <p:txBody>
          <a:bodyPr anchor="b">
            <a:normAutofit/>
          </a:bodyPr>
          <a:lstStyle>
            <a:lvl1pPr marL="0" indent="0">
              <a:buNone/>
              <a:defRPr sz="2400" b="0" i="1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81600" y="4669432"/>
            <a:ext cx="6245352" cy="17556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4547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31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904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2000" y="555479"/>
            <a:ext cx="3838776" cy="1921022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564147"/>
            <a:ext cx="6248400" cy="5622644"/>
          </a:xfrm>
        </p:spPr>
        <p:txBody>
          <a:bodyPr/>
          <a:lstStyle>
            <a:lvl1pPr>
              <a:lnSpc>
                <a:spcPct val="112000"/>
              </a:lnSpc>
              <a:defRPr sz="2000"/>
            </a:lvl1pPr>
            <a:lvl2pPr>
              <a:lnSpc>
                <a:spcPct val="112000"/>
              </a:lnSpc>
              <a:defRPr sz="1800"/>
            </a:lvl2pPr>
            <a:lvl3pPr>
              <a:lnSpc>
                <a:spcPct val="112000"/>
              </a:lnSpc>
              <a:defRPr sz="1600"/>
            </a:lvl3pPr>
            <a:lvl4pPr>
              <a:lnSpc>
                <a:spcPct val="112000"/>
              </a:lnSpc>
              <a:defRPr sz="1400"/>
            </a:lvl4pPr>
            <a:lvl5pPr>
              <a:lnSpc>
                <a:spcPct val="112000"/>
              </a:lnSpc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2000" y="2621512"/>
            <a:ext cx="3838776" cy="3239537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8110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557261"/>
            <a:ext cx="3840480" cy="1919239"/>
          </a:xfrm>
        </p:spPr>
        <p:txBody>
          <a:bodyPr anchor="t">
            <a:noAutofit/>
          </a:bodyPr>
          <a:lstStyle>
            <a:lvl1pPr>
              <a:lnSpc>
                <a:spcPct val="93000"/>
              </a:lnSpc>
              <a:defRPr sz="40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257800" y="0"/>
            <a:ext cx="6172200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8952" y="2621512"/>
            <a:ext cx="3840480" cy="3236976"/>
          </a:xfrm>
        </p:spPr>
        <p:txBody>
          <a:bodyPr/>
          <a:lstStyle>
            <a:lvl1pPr marL="0" indent="0" algn="r">
              <a:lnSpc>
                <a:spcPct val="125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21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 6" title="Page Number Shape"/>
          <p:cNvSpPr/>
          <p:nvPr/>
        </p:nvSpPr>
        <p:spPr bwMode="auto">
          <a:xfrm>
            <a:off x="11784011" y="5380580"/>
            <a:ext cx="407988" cy="819150"/>
          </a:xfrm>
          <a:custGeom>
            <a:avLst/>
            <a:gdLst/>
            <a:ahLst/>
            <a:cxnLst/>
            <a:rect l="0" t="0" r="r" b="b"/>
            <a:pathLst>
              <a:path w="1799" h="3612">
                <a:moveTo>
                  <a:pt x="1799" y="0"/>
                </a:moveTo>
                <a:lnTo>
                  <a:pt x="1799" y="3612"/>
                </a:lnTo>
                <a:lnTo>
                  <a:pt x="1686" y="3609"/>
                </a:lnTo>
                <a:lnTo>
                  <a:pt x="1574" y="3598"/>
                </a:lnTo>
                <a:lnTo>
                  <a:pt x="1464" y="3581"/>
                </a:lnTo>
                <a:lnTo>
                  <a:pt x="1357" y="3557"/>
                </a:lnTo>
                <a:lnTo>
                  <a:pt x="1251" y="3527"/>
                </a:lnTo>
                <a:lnTo>
                  <a:pt x="1150" y="3490"/>
                </a:lnTo>
                <a:lnTo>
                  <a:pt x="1050" y="3448"/>
                </a:lnTo>
                <a:lnTo>
                  <a:pt x="953" y="3401"/>
                </a:lnTo>
                <a:lnTo>
                  <a:pt x="860" y="3347"/>
                </a:lnTo>
                <a:lnTo>
                  <a:pt x="771" y="3289"/>
                </a:lnTo>
                <a:lnTo>
                  <a:pt x="686" y="3224"/>
                </a:lnTo>
                <a:lnTo>
                  <a:pt x="604" y="3156"/>
                </a:lnTo>
                <a:lnTo>
                  <a:pt x="527" y="3083"/>
                </a:lnTo>
                <a:lnTo>
                  <a:pt x="454" y="3005"/>
                </a:lnTo>
                <a:lnTo>
                  <a:pt x="386" y="2923"/>
                </a:lnTo>
                <a:lnTo>
                  <a:pt x="323" y="2838"/>
                </a:lnTo>
                <a:lnTo>
                  <a:pt x="265" y="2748"/>
                </a:lnTo>
                <a:lnTo>
                  <a:pt x="211" y="2655"/>
                </a:lnTo>
                <a:lnTo>
                  <a:pt x="163" y="2559"/>
                </a:lnTo>
                <a:lnTo>
                  <a:pt x="121" y="2459"/>
                </a:lnTo>
                <a:lnTo>
                  <a:pt x="85" y="2356"/>
                </a:lnTo>
                <a:lnTo>
                  <a:pt x="55" y="2251"/>
                </a:lnTo>
                <a:lnTo>
                  <a:pt x="32" y="2143"/>
                </a:lnTo>
                <a:lnTo>
                  <a:pt x="14" y="2033"/>
                </a:lnTo>
                <a:lnTo>
                  <a:pt x="4" y="1920"/>
                </a:lnTo>
                <a:lnTo>
                  <a:pt x="0" y="1806"/>
                </a:lnTo>
                <a:lnTo>
                  <a:pt x="4" y="1692"/>
                </a:lnTo>
                <a:lnTo>
                  <a:pt x="14" y="1580"/>
                </a:lnTo>
                <a:lnTo>
                  <a:pt x="32" y="1469"/>
                </a:lnTo>
                <a:lnTo>
                  <a:pt x="55" y="1362"/>
                </a:lnTo>
                <a:lnTo>
                  <a:pt x="85" y="1256"/>
                </a:lnTo>
                <a:lnTo>
                  <a:pt x="121" y="1154"/>
                </a:lnTo>
                <a:lnTo>
                  <a:pt x="163" y="1054"/>
                </a:lnTo>
                <a:lnTo>
                  <a:pt x="211" y="958"/>
                </a:lnTo>
                <a:lnTo>
                  <a:pt x="265" y="864"/>
                </a:lnTo>
                <a:lnTo>
                  <a:pt x="323" y="774"/>
                </a:lnTo>
                <a:lnTo>
                  <a:pt x="386" y="689"/>
                </a:lnTo>
                <a:lnTo>
                  <a:pt x="454" y="607"/>
                </a:lnTo>
                <a:lnTo>
                  <a:pt x="527" y="529"/>
                </a:lnTo>
                <a:lnTo>
                  <a:pt x="604" y="456"/>
                </a:lnTo>
                <a:lnTo>
                  <a:pt x="686" y="388"/>
                </a:lnTo>
                <a:lnTo>
                  <a:pt x="771" y="325"/>
                </a:lnTo>
                <a:lnTo>
                  <a:pt x="860" y="266"/>
                </a:lnTo>
                <a:lnTo>
                  <a:pt x="953" y="212"/>
                </a:lnTo>
                <a:lnTo>
                  <a:pt x="1050" y="164"/>
                </a:lnTo>
                <a:lnTo>
                  <a:pt x="1150" y="122"/>
                </a:lnTo>
                <a:lnTo>
                  <a:pt x="1251" y="85"/>
                </a:lnTo>
                <a:lnTo>
                  <a:pt x="1357" y="55"/>
                </a:lnTo>
                <a:lnTo>
                  <a:pt x="1464" y="32"/>
                </a:lnTo>
                <a:lnTo>
                  <a:pt x="1574" y="14"/>
                </a:lnTo>
                <a:lnTo>
                  <a:pt x="1686" y="5"/>
                </a:lnTo>
                <a:lnTo>
                  <a:pt x="1799" y="0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62000" y="559678"/>
            <a:ext cx="3833906" cy="495249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81600" y="569066"/>
            <a:ext cx="6248398" cy="565515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2001" y="593006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fld id="{A205BAB4-A177-4240-AD3A-36BF4A5B168B}" type="datetimeFigureOut">
              <a:rPr lang="en-US" smtClean="0"/>
              <a:t>10/26/16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62001" y="6314440"/>
            <a:ext cx="3814856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200" b="1" i="1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784011" y="5607592"/>
            <a:ext cx="4079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1" baseline="0">
                <a:solidFill>
                  <a:schemeClr val="bg2"/>
                </a:solidFill>
                <a:latin typeface="+mj-lt"/>
              </a:defRPr>
            </a:lvl1pPr>
          </a:lstStyle>
          <a:p>
            <a:fld id="{9E2DF32B-5AB1-A14F-B607-8CE2B18FF07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 title="Horizontal Rule Line"/>
          <p:cNvCxnSpPr/>
          <p:nvPr/>
        </p:nvCxnSpPr>
        <p:spPr>
          <a:xfrm>
            <a:off x="0" y="6199730"/>
            <a:ext cx="4495800" cy="0"/>
          </a:xfrm>
          <a:prstGeom prst="line">
            <a:avLst/>
          </a:prstGeom>
          <a:ln w="254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4721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5000" b="0" i="1" kern="1200" baseline="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</p:titleStyle>
    <p:bodyStyle>
      <a:lvl1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20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8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6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Corbel" panose="020B0503020204020204" pitchFamily="34" charset="0"/>
        <a:buChar char="–"/>
        <a:defRPr sz="1400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283464" indent="-283464" algn="l" defTabSz="914400" rtl="0" eaLnBrk="1" latinLnBrk="0" hangingPunct="1">
        <a:lnSpc>
          <a:spcPct val="112000"/>
        </a:lnSpc>
        <a:spcBef>
          <a:spcPts val="9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Corbel" panose="020B0503020204020204" pitchFamily="34" charset="0"/>
        <a:buChar char="–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83464" indent="-283464" algn="l" defTabSz="914400" rtl="0" eaLnBrk="1" latinLnBrk="0" hangingPunct="1">
        <a:lnSpc>
          <a:spcPct val="112000"/>
        </a:lnSpc>
        <a:spcBef>
          <a:spcPts val="1300"/>
        </a:spcBef>
        <a:buFont typeface="Arial" panose="020B0604020202020204" pitchFamily="34" charset="0"/>
        <a:buChar char="•"/>
        <a:defRPr sz="1400" i="1" kern="1200" baseline="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832">
          <p15:clr>
            <a:srgbClr val="F26B43"/>
          </p15:clr>
        </p15:guide>
        <p15:guide id="2" pos="480">
          <p15:clr>
            <a:srgbClr val="F26B43"/>
          </p15:clr>
        </p15:guide>
        <p15:guide id="3" orient="horz" pos="432">
          <p15:clr>
            <a:srgbClr val="F26B43"/>
          </p15:clr>
        </p15:guide>
        <p15:guide id="4" pos="7200">
          <p15:clr>
            <a:srgbClr val="F26B43"/>
          </p15:clr>
        </p15:guide>
        <p15:guide id="5" pos="32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ndatlas.und.edu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298679"/>
            <a:ext cx="9144000" cy="2743200"/>
          </a:xfrm>
        </p:spPr>
        <p:txBody>
          <a:bodyPr>
            <a:noAutofit/>
          </a:bodyPr>
          <a:lstStyle/>
          <a:p>
            <a:r>
              <a:rPr lang="en-US" sz="9600" b="1" dirty="0" smtClean="0"/>
              <a:t>North Dakota Atlas</a:t>
            </a:r>
            <a:endParaRPr lang="en-US" sz="96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600036"/>
            <a:ext cx="4114800" cy="649922"/>
          </a:xfrm>
        </p:spPr>
        <p:txBody>
          <a:bodyPr>
            <a:noAutofit/>
          </a:bodyPr>
          <a:lstStyle/>
          <a:p>
            <a:r>
              <a:rPr lang="en-US" sz="3600" b="1" dirty="0" smtClean="0"/>
              <a:t>Lindsey Wingate</a:t>
            </a:r>
            <a:endParaRPr lang="en-US" sz="3600" b="1" dirty="0"/>
          </a:p>
        </p:txBody>
      </p:sp>
    </p:spTree>
    <p:extLst>
      <p:ext uri="{BB962C8B-B14F-4D97-AF65-F5344CB8AC3E}">
        <p14:creationId xmlns:p14="http://schemas.microsoft.com/office/powerpoint/2010/main" val="15281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477" y="402885"/>
            <a:ext cx="10347767" cy="1323994"/>
          </a:xfrm>
        </p:spPr>
        <p:txBody>
          <a:bodyPr>
            <a:normAutofit/>
          </a:bodyPr>
          <a:lstStyle/>
          <a:p>
            <a:pPr algn="ctr"/>
            <a:r>
              <a:rPr lang="en-US" sz="8800" b="1" smtClean="0"/>
              <a:t>Future Progress</a:t>
            </a:r>
            <a:endParaRPr lang="en-US" sz="8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96762" y="2153920"/>
            <a:ext cx="7167558" cy="432481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Get permissions for </a:t>
            </a:r>
            <a:r>
              <a:rPr lang="en-US" sz="2800" dirty="0" err="1" smtClean="0"/>
              <a:t>Git</a:t>
            </a:r>
            <a:r>
              <a:rPr lang="en-US" sz="2800" dirty="0" smtClean="0"/>
              <a:t>/make forked code live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Next Semester: </a:t>
            </a:r>
          </a:p>
          <a:p>
            <a:pPr marL="0" indent="0">
              <a:buNone/>
            </a:pPr>
            <a:r>
              <a:rPr lang="en-US" sz="2800" dirty="0" smtClean="0"/>
              <a:t>-More advanced maps with interactive JS</a:t>
            </a:r>
          </a:p>
          <a:p>
            <a:pPr marL="0" indent="0">
              <a:buNone/>
            </a:pPr>
            <a:r>
              <a:rPr lang="en-US" sz="2800" dirty="0" smtClean="0"/>
              <a:t>-Expansion plans</a:t>
            </a:r>
          </a:p>
        </p:txBody>
      </p:sp>
    </p:spTree>
    <p:extLst>
      <p:ext uri="{BB962C8B-B14F-4D97-AF65-F5344CB8AC3E}">
        <p14:creationId xmlns:p14="http://schemas.microsoft.com/office/powerpoint/2010/main" val="10503627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3600" y="402885"/>
            <a:ext cx="4293886" cy="1323994"/>
          </a:xfrm>
        </p:spPr>
        <p:txBody>
          <a:bodyPr>
            <a:normAutofit/>
          </a:bodyPr>
          <a:lstStyle/>
          <a:p>
            <a:pPr algn="ctr"/>
            <a:r>
              <a:rPr lang="en-US" sz="8800" b="1" dirty="0" smtClean="0"/>
              <a:t>Project</a:t>
            </a:r>
            <a:endParaRPr lang="en-US" sz="8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6572" y="2054789"/>
            <a:ext cx="6749969" cy="292361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 smtClean="0"/>
              <a:t>Web Design</a:t>
            </a:r>
          </a:p>
          <a:p>
            <a:pPr marL="0" indent="0">
              <a:buNone/>
            </a:pPr>
            <a:r>
              <a:rPr lang="en-US" sz="3600" dirty="0" smtClean="0"/>
              <a:t>Overhaul of current </a:t>
            </a:r>
            <a:r>
              <a:rPr lang="en-US" sz="3600" dirty="0" err="1" smtClean="0"/>
              <a:t>ndatlas</a:t>
            </a:r>
            <a:r>
              <a:rPr lang="en-US" sz="3600" dirty="0" smtClean="0"/>
              <a:t> page</a:t>
            </a:r>
          </a:p>
          <a:p>
            <a:pPr marL="0" indent="0">
              <a:buNone/>
            </a:pPr>
            <a:endParaRPr lang="en-US" sz="3600" dirty="0">
              <a:hlinkClick r:id="rId2"/>
            </a:endParaRPr>
          </a:p>
          <a:p>
            <a:pPr marL="0" indent="0">
              <a:buNone/>
            </a:pPr>
            <a:r>
              <a:rPr lang="en-US" sz="3600" dirty="0" smtClean="0">
                <a:hlinkClick r:id="rId2"/>
              </a:rPr>
              <a:t>http://ndatlas.und.edu/</a:t>
            </a:r>
            <a:endParaRPr lang="en-US" sz="3600" dirty="0" smtClean="0"/>
          </a:p>
          <a:p>
            <a:pPr marL="0" indent="0">
              <a:buNone/>
            </a:pP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824234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402885"/>
            <a:ext cx="5913699" cy="1323994"/>
          </a:xfrm>
        </p:spPr>
        <p:txBody>
          <a:bodyPr>
            <a:normAutofit/>
          </a:bodyPr>
          <a:lstStyle/>
          <a:p>
            <a:pPr algn="ctr"/>
            <a:r>
              <a:rPr lang="en-US" sz="8800" b="1" smtClean="0"/>
              <a:t>Currently</a:t>
            </a:r>
            <a:endParaRPr lang="en-US" sz="8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6000" y="1726878"/>
            <a:ext cx="9525000" cy="2398081"/>
          </a:xfrm>
        </p:spPr>
        <p:txBody>
          <a:bodyPr>
            <a:normAutofit lnSpcReduction="10000"/>
          </a:bodyPr>
          <a:lstStyle/>
          <a:p>
            <a:pPr>
              <a:buFont typeface="Arial" charset="0"/>
              <a:buChar char="•"/>
            </a:pPr>
            <a:r>
              <a:rPr lang="en-US" sz="3000" dirty="0" smtClean="0"/>
              <a:t>Moving all files from test server to </a:t>
            </a:r>
            <a:r>
              <a:rPr lang="en-US" sz="3000" dirty="0" err="1" smtClean="0"/>
              <a:t>NDAtlas</a:t>
            </a:r>
            <a:r>
              <a:rPr lang="en-US" sz="3000" dirty="0" smtClean="0"/>
              <a:t> server.</a:t>
            </a:r>
          </a:p>
          <a:p>
            <a:pPr>
              <a:buFont typeface="Arial" charset="0"/>
              <a:buChar char="•"/>
            </a:pPr>
            <a:r>
              <a:rPr lang="en-US" sz="3000" dirty="0" smtClean="0"/>
              <a:t>Finalizing details on each page</a:t>
            </a:r>
          </a:p>
          <a:p>
            <a:pPr>
              <a:buFont typeface="Arial" charset="0"/>
              <a:buChar char="•"/>
            </a:pPr>
            <a:r>
              <a:rPr lang="en-US" sz="3000" dirty="0" smtClean="0"/>
              <a:t>Need a few more pages to be designed and coded</a:t>
            </a:r>
          </a:p>
          <a:p>
            <a:pPr>
              <a:buFont typeface="Arial" charset="0"/>
              <a:buChar char="•"/>
            </a:pPr>
            <a:r>
              <a:rPr lang="en-US" sz="3000" dirty="0" smtClean="0"/>
              <a:t>Need new navigation menu</a:t>
            </a:r>
          </a:p>
        </p:txBody>
      </p:sp>
    </p:spTree>
    <p:extLst>
      <p:ext uri="{BB962C8B-B14F-4D97-AF65-F5344CB8AC3E}">
        <p14:creationId xmlns:p14="http://schemas.microsoft.com/office/powerpoint/2010/main" val="1454757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256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5120"/>
            <a:ext cx="12192000" cy="616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6321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0560"/>
            <a:ext cx="9677400" cy="51612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15650" y="0"/>
            <a:ext cx="27763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938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29920" y="2336800"/>
            <a:ext cx="40436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Some details about the project history</a:t>
            </a:r>
          </a:p>
          <a:p>
            <a:r>
              <a:rPr lang="en-US" dirty="0" smtClean="0">
                <a:solidFill>
                  <a:schemeClr val="bg1"/>
                </a:solidFill>
              </a:rPr>
              <a:t>Map Table of Contents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978" y="2659965"/>
            <a:ext cx="5219644" cy="3017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00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2480"/>
            <a:ext cx="12192000" cy="5559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375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4560"/>
            <a:ext cx="12192000" cy="595208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03200" y="6488668"/>
            <a:ext cx="1198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*I have issues with this page: carousel doesn’t work, resizing boxes makes content uneven, map needs to be bigger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0442"/>
      </p:ext>
    </p:extLst>
  </p:cSld>
  <p:clrMapOvr>
    <a:masterClrMapping/>
  </p:clrMapOvr>
</p:sld>
</file>

<file path=ppt/theme/theme1.xml><?xml version="1.0" encoding="utf-8"?>
<a:theme xmlns:a="http://schemas.openxmlformats.org/drawingml/2006/main" name="Headlines">
  <a:themeElements>
    <a:clrScheme name="Headlines">
      <a:dk1>
        <a:sysClr val="windowText" lastClr="000000"/>
      </a:dk1>
      <a:lt1>
        <a:sysClr val="window" lastClr="FFFFFF"/>
      </a:lt1>
      <a:dk2>
        <a:srgbClr val="1D1A1D"/>
      </a:dk2>
      <a:lt2>
        <a:srgbClr val="F5F5F5"/>
      </a:lt2>
      <a:accent1>
        <a:srgbClr val="439EB7"/>
      </a:accent1>
      <a:accent2>
        <a:srgbClr val="E28B55"/>
      </a:accent2>
      <a:accent3>
        <a:srgbClr val="DCB64D"/>
      </a:accent3>
      <a:accent4>
        <a:srgbClr val="4CA198"/>
      </a:accent4>
      <a:accent5>
        <a:srgbClr val="835B82"/>
      </a:accent5>
      <a:accent6>
        <a:srgbClr val="645135"/>
      </a:accent6>
      <a:hlink>
        <a:srgbClr val="439EB7"/>
      </a:hlink>
      <a:folHlink>
        <a:srgbClr val="835B82"/>
      </a:folHlink>
    </a:clrScheme>
    <a:fontScheme name="Headlines">
      <a:majorFont>
        <a:latin typeface="Century Schoolbook" panose="02040604050505020304"/>
        <a:ea typeface=""/>
        <a:cs typeface=""/>
      </a:majorFont>
      <a:minorFont>
        <a:latin typeface="Corbel" panose="020B0503020204020204"/>
        <a:ea typeface=""/>
        <a:cs typeface=""/>
      </a:minorFont>
    </a:fontScheme>
    <a:fmtScheme name="Headlines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100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88900" dist="25400" dir="10800000">
              <a:srgbClr val="000000">
                <a:alpha val="25000"/>
              </a:srgbClr>
            </a:innerShdw>
            <a:outerShdw blurRad="25400" dist="25400" dir="5400000" rotWithShape="0">
              <a:srgbClr val="FFFFFF">
                <a:alpha val="1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Headlines" id="{3841520A-25F2-4EB8-BE4C-611DB5ABEED9}" vid="{ECD25A4C-D97E-4C12-84B1-63580BFFAE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56</TotalTime>
  <Words>102</Words>
  <Application>Microsoft Macintosh PowerPoint</Application>
  <PresentationFormat>Widescreen</PresentationFormat>
  <Paragraphs>21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Century Schoolbook</vt:lpstr>
      <vt:lpstr>Corbel</vt:lpstr>
      <vt:lpstr>Arial</vt:lpstr>
      <vt:lpstr>Headlines</vt:lpstr>
      <vt:lpstr>North Dakota Atlas</vt:lpstr>
      <vt:lpstr>Project</vt:lpstr>
      <vt:lpstr>Currently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Future Progress</vt:lpstr>
    </vt:vector>
  </TitlesOfParts>
  <Company/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North Dakota Atlas</dc:title>
  <dc:creator>Lindsey Wingate</dc:creator>
  <cp:lastModifiedBy>Lindsey Wingate</cp:lastModifiedBy>
  <cp:revision>7</cp:revision>
  <dcterms:created xsi:type="dcterms:W3CDTF">2016-10-24T16:57:29Z</dcterms:created>
  <dcterms:modified xsi:type="dcterms:W3CDTF">2016-10-26T17:37:14Z</dcterms:modified>
</cp:coreProperties>
</file>

<file path=docProps/thumbnail.jpeg>
</file>